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0C400-7A04-43EF-B291-5CA058F87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9E6E7-7A95-4004-8244-8D663A36E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F07DF-8B7D-49E2-A036-A0833A01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BF1B1-ADC3-42CA-8AD7-D6A4AA36B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46094-7E13-4DE8-A63E-F6C2E0E7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4F570-63C4-439E-9F5A-18AE9E93B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1195B-8911-4413-8833-23D7A6693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13DAB-FE22-4293-A3F0-5594B0C4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80113-A787-487B-B4C9-99BDF314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0A384-4802-4E54-B694-3BBF46D9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0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77DDB4-4E84-4D9D-A5A5-5D2DAA563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54F88D-AA5A-4F85-9BB5-DFE322102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1D862-F353-4468-B43D-1775CDBC6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7267C-1CE6-4F42-B14E-39A834E23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DF109-6B28-4B12-B811-5F8F9CB1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0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398C-106D-4D7E-B283-FC5BD9F8C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81911-0999-440A-B68B-D0F991C94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07E44-0742-4FCA-961E-225B8D571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502F6-6F91-40D6-8BFC-4A7FA730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659BB-5244-45E2-999E-D4E9694D3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9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894EB-138B-4A79-B823-D9B7A61C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F89BF-88CC-483F-BD6C-20C485D3D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F80D6-BB44-4DC5-89E4-01FC7441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802B3-69F9-4241-BBB2-C6005A11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4A76-8167-4FC2-B16B-E0FA73E18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8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2302-5BD4-41C6-9433-F99B42CA6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74A82-341D-4029-A2AF-509689BDC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94903-4758-4F1A-BA6E-F98A6190A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2CF45-DE19-4B78-87C7-376CDDEE0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2CBA3-E61A-421A-B417-4FCABBCA3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93999-107E-4801-9C45-C471B4703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4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7C78B-9A4E-4504-BA72-98AD5905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C3317-6CEE-4541-B620-0D736C43B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20FF5-1448-40A5-BED2-43B300BB9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979291-33BF-4DD6-89AC-42060EFD2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C5A283-93AB-4E17-81C0-264BF542B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7B9005-627D-4232-975C-AF6B38725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289DA5-A10C-48F5-8A62-3F5564E48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897873-EE6F-415D-9363-C4B4F89C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2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784AC-C26A-4BCC-B403-6E9E96029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B6EECC-8A27-4BD7-AA5F-B9AD8DA6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AEE02-870A-45EF-955C-335011189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9C1445-0080-4E7C-B80D-3462E3D56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6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C5A7DF-1B90-4132-B66A-94A95490A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538CB-33C7-4521-84A3-307D7D367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98B88-E207-44C9-B9BA-BD8303B2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1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2A37-24AB-469D-893C-8C8862E1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DA0E6-96CD-4C06-8A5D-5FAACA9CF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C976C-BB77-4058-95C3-BB8B00A98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C5E3C-CF23-4867-8935-5E832F5A5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18775-A995-450A-B34F-B1EDBD56B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DA091-9539-429D-8329-64679B5B8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5F76-581A-44C1-A6E4-B05B0C03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9A7362-714C-42D4-9E61-9EC54D2004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0B15B-0985-4152-91D2-4E7BDFD2D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BDC30-A425-4080-8A75-77468567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9E709-826E-47BB-9912-5B6AF9A17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77B46-BACA-411C-8E8C-E7D2AF986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7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64267-C1AD-4652-838C-0F823DE77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040B4-231D-4BB2-A112-53C98B18B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BD464-0351-4999-B5A5-E71FA3633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5D9E0-291C-4848-8EDA-BA7A1F6D2AF3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27AF6-666C-4AA2-8AA0-2FFAE574F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B9ED5-26D5-490A-8188-520BE6DA8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DD8D3-C021-4ABF-9BD4-509197A8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9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luecerealeducation.com/cherokee-nation-v-state-georgia-1831-and-worcester-v-georgia-1832-background-excerpts-supreme-court" TargetMode="External"/><Relationship Id="rId2" Type="http://schemas.openxmlformats.org/officeDocument/2006/relationships/hyperlink" Target="https://www.thoughtco.com/cherokee-nation-v-georgia-41740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B68B4-05C8-43C2-B39B-1F6658D397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Cherokee Nation v. Georgia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3836C-D681-4C4E-B82B-C5B9C657CC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Tyler Willgens</a:t>
            </a:r>
          </a:p>
        </p:txBody>
      </p:sp>
    </p:spTree>
    <p:extLst>
      <p:ext uri="{BB962C8B-B14F-4D97-AF65-F5344CB8AC3E}">
        <p14:creationId xmlns:p14="http://schemas.microsoft.com/office/powerpoint/2010/main" val="325644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DF51-B7E7-4B29-BF86-AFFF7F127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1A63-8829-4DF8-932F-090896023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1830, a group of Cherokee leaders went to Washington, D.C., the capital of the United States. They were there to present a petition to government officials.</a:t>
            </a:r>
          </a:p>
          <a:p>
            <a:endParaRPr lang="en-US" dirty="0"/>
          </a:p>
        </p:txBody>
      </p:sp>
      <p:pic>
        <p:nvPicPr>
          <p:cNvPr id="1026" name="Picture 2" descr="1831 - Cherokee Nation v. Georgia | Savages &amp; Scoundrels">
            <a:extLst>
              <a:ext uri="{FF2B5EF4-FFF2-40B4-BE49-F238E27FC236}">
                <a16:creationId xmlns:a16="http://schemas.microsoft.com/office/drawing/2014/main" id="{BBCA8881-E663-4C6D-9912-5A49CAE17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755" y="3346853"/>
            <a:ext cx="4042135" cy="259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13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3E113-27A0-4F26-816E-819A2752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0C31F-F7F7-4800-9683-E456E550F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hundreds of years Indians lived out west in the united states even when white men when where starting to civilize out there too but they always kept a boundary. Until recently the government is making it harder for them to keep there land. </a:t>
            </a:r>
          </a:p>
        </p:txBody>
      </p:sp>
      <p:pic>
        <p:nvPicPr>
          <p:cNvPr id="2050" name="Picture 2" descr="Supreme Court Rulings · The Cherokee Nation and the Fight Against Removal ·  Young American Republic">
            <a:extLst>
              <a:ext uri="{FF2B5EF4-FFF2-40B4-BE49-F238E27FC236}">
                <a16:creationId xmlns:a16="http://schemas.microsoft.com/office/drawing/2014/main" id="{50A3456E-D277-4F37-9E4D-B305EEAC5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88" y="3212685"/>
            <a:ext cx="3523416" cy="2521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6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C621-4E23-4179-839E-0F55D7200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Facts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F0DB-90E1-4576-9E2E-D9E2A9DC2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1802 the federal government told Georgia settlers that they could have Indian land. </a:t>
            </a:r>
          </a:p>
          <a:p>
            <a:r>
              <a:rPr lang="en-US" dirty="0"/>
              <a:t>Politicians tried negotiating with the Indians to have there land.</a:t>
            </a:r>
          </a:p>
          <a:p>
            <a:r>
              <a:rPr lang="en-US" dirty="0"/>
              <a:t>In 1828 they past a law which they could strip the Indians off their land and take it from them.</a:t>
            </a:r>
          </a:p>
          <a:p>
            <a:endParaRPr lang="en-US" dirty="0"/>
          </a:p>
        </p:txBody>
      </p:sp>
      <p:pic>
        <p:nvPicPr>
          <p:cNvPr id="3074" name="Picture 2" descr="Worcester v. Georgia | History, Summary, &amp; Significance | Britannica">
            <a:extLst>
              <a:ext uri="{FF2B5EF4-FFF2-40B4-BE49-F238E27FC236}">
                <a16:creationId xmlns:a16="http://schemas.microsoft.com/office/drawing/2014/main" id="{5B5C2D90-AFF1-49C2-8C76-07ADB6C9F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056" y="3913608"/>
            <a:ext cx="3641053" cy="249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84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8815D-496F-4A86-BC75-05A5CF5C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0F828-BA71-40E4-8FD1-BC2178913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 the U.S. Supreme Court ruled that the Cherokee Nation was sovereign. Which meant that the Georgia government had no right to take their land.</a:t>
            </a:r>
          </a:p>
        </p:txBody>
      </p:sp>
      <p:pic>
        <p:nvPicPr>
          <p:cNvPr id="4098" name="Picture 2" descr="The Supreme Court . The First Hundred Years . Landmark Cases . Cherokee  Indian Cases (1830s) | PBS">
            <a:extLst>
              <a:ext uri="{FF2B5EF4-FFF2-40B4-BE49-F238E27FC236}">
                <a16:creationId xmlns:a16="http://schemas.microsoft.com/office/drawing/2014/main" id="{11E7ADB5-86B6-4568-8C39-05083880B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619" y="2843032"/>
            <a:ext cx="2902522" cy="346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88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EB482-9514-4C2B-A8AA-F062C7F1D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9334-8620-4EE6-97BE-32D9620E0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Cherokee Nation v. Georgia: The Case and Its Impact</a:t>
            </a:r>
          </a:p>
          <a:p>
            <a:r>
              <a:rPr lang="en-US" dirty="0">
                <a:hlinkClick r:id="rId2"/>
              </a:rPr>
              <a:t>https://www.thoughtco.com › ... › U.S. Legal System</a:t>
            </a:r>
          </a:p>
          <a:p>
            <a:br>
              <a:rPr lang="en-US" dirty="0"/>
            </a:br>
            <a:br>
              <a:rPr lang="en-US" u="sng" dirty="0">
                <a:hlinkClick r:id="rId3"/>
              </a:rPr>
            </a:br>
            <a:r>
              <a:rPr lang="en-US" u="sng" dirty="0">
                <a:hlinkClick r:id="rId3"/>
              </a:rPr>
              <a:t>Cherokee Nation v. State of Georgia (1831) and Worcester v.</a:t>
            </a:r>
          </a:p>
          <a:p>
            <a:r>
              <a:rPr lang="en-US" u="sng" dirty="0">
                <a:hlinkClick r:id="rId3"/>
              </a:rPr>
              <a:t>https://bluecerealeducation.com › </a:t>
            </a:r>
            <a:r>
              <a:rPr lang="en-US" u="sng" dirty="0" err="1">
                <a:hlinkClick r:id="rId3"/>
              </a:rPr>
              <a:t>cherokee</a:t>
            </a:r>
            <a:r>
              <a:rPr lang="en-US" u="sng" dirty="0">
                <a:hlinkClick r:id="rId3"/>
              </a:rPr>
              <a:t>-nation-v-sta...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7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F0E4FE378187499E3CD6BA90F50EDA" ma:contentTypeVersion="13" ma:contentTypeDescription="Create a new document." ma:contentTypeScope="" ma:versionID="6dcf093a84458e8c2edacee75230a749">
  <xsd:schema xmlns:xsd="http://www.w3.org/2001/XMLSchema" xmlns:xs="http://www.w3.org/2001/XMLSchema" xmlns:p="http://schemas.microsoft.com/office/2006/metadata/properties" xmlns:ns3="b2f0bc18-c1aa-40f2-9ad6-4e0a181c95fc" xmlns:ns4="297e087a-6a8b-4c6a-9ba1-16ee42be2609" targetNamespace="http://schemas.microsoft.com/office/2006/metadata/properties" ma:root="true" ma:fieldsID="725c24b8013e8b61de46d6bc4a7724a1" ns3:_="" ns4:_="">
    <xsd:import namespace="b2f0bc18-c1aa-40f2-9ad6-4e0a181c95fc"/>
    <xsd:import namespace="297e087a-6a8b-4c6a-9ba1-16ee42be26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0bc18-c1aa-40f2-9ad6-4e0a181c95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7e087a-6a8b-4c6a-9ba1-16ee42be260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0BF04A-A683-44B7-B79A-D6EFE4E56C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f0bc18-c1aa-40f2-9ad6-4e0a181c95fc"/>
    <ds:schemaRef ds:uri="297e087a-6a8b-4c6a-9ba1-16ee42be26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CA3B79-3836-4426-B9DE-AEF426E66D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F53DE2-D721-4F80-8205-0ECBA7E20BD8}">
  <ds:schemaRefs>
    <ds:schemaRef ds:uri="http://schemas.microsoft.com/office/2006/metadata/properties"/>
    <ds:schemaRef ds:uri="http://www.w3.org/XML/1998/namespace"/>
    <ds:schemaRef ds:uri="b2f0bc18-c1aa-40f2-9ad6-4e0a181c95fc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297e087a-6a8b-4c6a-9ba1-16ee42be2609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228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Cherokee Nation v. Georgia</vt:lpstr>
      <vt:lpstr>Dates </vt:lpstr>
      <vt:lpstr>Case Background information</vt:lpstr>
      <vt:lpstr>Main Facts </vt:lpstr>
      <vt:lpstr>outcome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Cherokee Nation v. Georgia</dc:title>
  <dc:creator>Willgens, Tyler</dc:creator>
  <cp:lastModifiedBy>Willgens, Tyler</cp:lastModifiedBy>
  <cp:revision>3</cp:revision>
  <dcterms:created xsi:type="dcterms:W3CDTF">2022-03-23T17:13:21Z</dcterms:created>
  <dcterms:modified xsi:type="dcterms:W3CDTF">2022-03-23T17:26:10Z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0x0101008AF0E4FE378187499E3CD6BA90F50EDA</vt:lpwstr>
  </property>
</Properties>
</file>